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</a:t>
            </a:r>
            <a:r>
              <a:rPr lang="ru-RU" sz="2800" b="1" i="1" dirty="0" smtClean="0">
                <a:solidFill>
                  <a:srgbClr val="FF0000"/>
                </a:solidFill>
              </a:rPr>
              <a:t>равила дорожного движения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для детей.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7536" y="5345832"/>
            <a:ext cx="3776464" cy="15121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892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6110064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Городской он или сельский, </a:t>
            </a:r>
            <a:br>
              <a:rPr lang="ru-RU" sz="3200" dirty="0" smtClean="0"/>
            </a:br>
            <a:r>
              <a:rPr lang="ru-RU" sz="3200" dirty="0" smtClean="0"/>
              <a:t>    Очень важен полицейский. </a:t>
            </a:r>
            <a:br>
              <a:rPr lang="ru-RU" sz="3200" dirty="0" smtClean="0"/>
            </a:br>
            <a:r>
              <a:rPr lang="ru-RU" sz="3200" dirty="0" smtClean="0"/>
              <a:t>Охраняет он закон, </a:t>
            </a:r>
            <a:br>
              <a:rPr lang="ru-RU" sz="3200" dirty="0" smtClean="0"/>
            </a:br>
            <a:r>
              <a:rPr lang="ru-RU" sz="3200" dirty="0" smtClean="0"/>
              <a:t>Наш покой и крепкий сон. </a:t>
            </a:r>
            <a:endParaRPr lang="ru-RU" sz="3200" dirty="0"/>
          </a:p>
        </p:txBody>
      </p:sp>
      <p:pic>
        <p:nvPicPr>
          <p:cNvPr id="4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561662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sekretno.ru/images/uploaded/photo/large/000001/pic-1419-1317879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312368" cy="35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604" y="1600200"/>
            <a:ext cx="36953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272" y="2492374"/>
            <a:ext cx="388085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874220"/>
          </a:xfrm>
        </p:spPr>
        <p:txBody>
          <a:bodyPr>
            <a:noAutofit/>
          </a:bodyPr>
          <a:lstStyle/>
          <a:p>
            <a:r>
              <a:rPr lang="ru-RU" b="1" dirty="0" smtClean="0"/>
              <a:t>У большого перекрестка</a:t>
            </a:r>
          </a:p>
          <a:p>
            <a:r>
              <a:rPr lang="ru-RU" b="1" dirty="0" smtClean="0"/>
              <a:t>Подмигнул мне светофор.</a:t>
            </a:r>
          </a:p>
          <a:p>
            <a:r>
              <a:rPr lang="ru-RU" b="1" dirty="0" smtClean="0"/>
              <a:t>И решил я очень просто</a:t>
            </a:r>
          </a:p>
          <a:p>
            <a:r>
              <a:rPr lang="ru-RU" b="1" dirty="0" smtClean="0"/>
              <a:t>С ним затеять разговор.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"Побежим со мной вприпрыжку?" - </a:t>
            </a:r>
          </a:p>
          <a:p>
            <a:r>
              <a:rPr lang="ru-RU" b="1" dirty="0" smtClean="0"/>
              <a:t>Я сказал. А он в ответ</a:t>
            </a:r>
          </a:p>
          <a:p>
            <a:r>
              <a:rPr lang="ru-RU" b="1" dirty="0" smtClean="0"/>
              <a:t>Зажигает ярко красный</a:t>
            </a:r>
          </a:p>
          <a:p>
            <a:r>
              <a:rPr lang="ru-RU" b="1" dirty="0" smtClean="0"/>
              <a:t>Запрещающий всё цвет.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Подмигнув мне желтым цветом,</a:t>
            </a:r>
          </a:p>
          <a:p>
            <a:r>
              <a:rPr lang="ru-RU" b="1" dirty="0" smtClean="0"/>
              <a:t>Быть внимательным велел.</a:t>
            </a:r>
          </a:p>
          <a:p>
            <a:r>
              <a:rPr lang="ru-RU" b="1" dirty="0" smtClean="0"/>
              <a:t>"Помню, помню я про это!" - </a:t>
            </a:r>
          </a:p>
          <a:p>
            <a:r>
              <a:rPr lang="ru-RU" b="1" dirty="0" smtClean="0"/>
              <a:t>Я в ответ ему пропел.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Вдруг зажегся цвет зеленый.</a:t>
            </a:r>
          </a:p>
          <a:p>
            <a:r>
              <a:rPr lang="ru-RU" b="1" dirty="0" smtClean="0"/>
              <a:t>Знаю я - пора идти!</a:t>
            </a:r>
          </a:p>
          <a:p>
            <a:r>
              <a:rPr lang="ru-RU" b="1" dirty="0" smtClean="0"/>
              <a:t>"До свидания, </a:t>
            </a:r>
            <a:r>
              <a:rPr lang="ru-RU" b="1" dirty="0" err="1" smtClean="0"/>
              <a:t>светофорчик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Всем - счастливого пу</a:t>
            </a:r>
            <a:r>
              <a:rPr lang="ru-RU" dirty="0" smtClean="0"/>
              <a:t>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1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679954"/>
            <a:ext cx="4191000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i="1" dirty="0" smtClean="0"/>
              <a:t>Привет, ребята! Я Зайчишка -</a:t>
            </a:r>
            <a:r>
              <a:rPr lang="ru-RU" sz="3100" b="1" i="1" dirty="0" err="1" smtClean="0"/>
              <a:t>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очень люблю изучать правила дорожного </a:t>
            </a:r>
            <a:r>
              <a:rPr lang="ru-RU" dirty="0" err="1" smtClean="0"/>
              <a:t>движения,а</a:t>
            </a:r>
            <a:r>
              <a:rPr lang="ru-RU" dirty="0" smtClean="0"/>
              <a:t> вы?</a:t>
            </a:r>
          </a:p>
          <a:p>
            <a:r>
              <a:rPr lang="ru-RU" dirty="0" smtClean="0"/>
              <a:t>Давайте изучать вместе!!!</a:t>
            </a:r>
            <a:endParaRPr lang="ru-RU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86663" y="1554163"/>
            <a:ext cx="3723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410445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 smtClean="0"/>
            </a:br>
            <a:r>
              <a:rPr lang="ru-RU" b="1" i="1" dirty="0" smtClean="0"/>
              <a:t>Быстрей всех машин несётся, </a:t>
            </a:r>
            <a:r>
              <a:rPr lang="ru-RU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b="1" i="1" dirty="0" smtClean="0"/>
              <a:t> он зовётся.</a:t>
            </a:r>
            <a:br>
              <a:rPr lang="ru-RU" b="1" i="1" dirty="0" smtClean="0"/>
            </a:br>
            <a:r>
              <a:rPr lang="ru-RU" b="1" i="1" dirty="0" smtClean="0"/>
              <a:t>Сидит, как всадник на коне, водитель на его спине!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4" name="Рисунок 3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9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660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832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59.ru/wp-content/uploads/2012/09/poj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851920" cy="44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15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www.aybolit.org/wp-content/uploads/2012/07/perevezti-bolnogo-posle-infarkta-dnepropetrovsk1-300x225.jpg&amp;mb=imgdb_preview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629</TotalTime>
  <Words>206</Words>
  <Application>Microsoft Office PowerPoint</Application>
  <PresentationFormat>Экран (4:3)</PresentationFormat>
  <Paragraphs>46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Wingdings 2</vt:lpstr>
      <vt:lpstr>Трек</vt:lpstr>
      <vt:lpstr>Правила дорожного движения для детей.</vt:lpstr>
      <vt:lpstr>Привет, ребята! Я Зайчишка -Торопышка!</vt:lpstr>
      <vt:lpstr>Вот как много транспорта на дороге!!!А какие виды транспорта вы знаете???</vt:lpstr>
      <vt:lpstr>Презентация PowerPoint</vt:lpstr>
      <vt:lpstr>Презентация PowerPoint</vt:lpstr>
      <vt:lpstr>Презентация PowerPoint</vt:lpstr>
      <vt:lpstr>Презентация PowerPoint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Презентация PowerPoint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ПДД</dc:title>
  <dc:subject>ПДД</dc:subject>
  <dc:creator>Тимофеев</dc:creator>
  <cp:lastModifiedBy>ydfyhd</cp:lastModifiedBy>
  <cp:revision>45</cp:revision>
  <dcterms:created xsi:type="dcterms:W3CDTF">2013-02-13T06:47:23Z</dcterms:created>
  <dcterms:modified xsi:type="dcterms:W3CDTF">2018-03-13T00:18:14Z</dcterms:modified>
</cp:coreProperties>
</file>