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1185"/>
        <p:guide orient="horz" pos="572"/>
        <p:guide orient="horz" pos="4020"/>
        <p:guide orient="horz" pos="754"/>
        <p:guide pos="551"/>
        <p:guide pos="6357"/>
        <p:guide pos="7242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194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66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8783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1489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742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458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851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4360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2808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389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3953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516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25-26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1410</Words>
  <Application>Microsoft Office PowerPoint</Application>
  <PresentationFormat>Произвольный</PresentationFormat>
  <Paragraphs>143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Неделя финансовой грамотности 2020г.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istominana</cp:lastModifiedBy>
  <cp:revision>84</cp:revision>
  <dcterms:modified xsi:type="dcterms:W3CDTF">2020-10-13T02:55:51Z</dcterms:modified>
</cp:coreProperties>
</file>